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8" r:id="rId3"/>
    <p:sldId id="269" r:id="rId4"/>
    <p:sldId id="272" r:id="rId5"/>
    <p:sldId id="270" r:id="rId6"/>
    <p:sldId id="271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9" d="100"/>
          <a:sy n="59" d="100"/>
        </p:scale>
        <p:origin x="-2914" y="-9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77269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rot="16200000">
            <a:off x="1885667" y="1350869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4088904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165035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rot="5400000">
            <a:off x="1885667" y="686633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488504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2798966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順路</a:t>
            </a:r>
          </a:p>
        </p:txBody>
      </p:sp>
      <p:sp>
        <p:nvSpPr>
          <p:cNvPr id="4" name="屈折矢印 3"/>
          <p:cNvSpPr/>
          <p:nvPr/>
        </p:nvSpPr>
        <p:spPr>
          <a:xfrm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97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順路</a:t>
            </a:r>
          </a:p>
        </p:txBody>
      </p:sp>
      <p:sp>
        <p:nvSpPr>
          <p:cNvPr id="4" name="屈折矢印 3"/>
          <p:cNvSpPr/>
          <p:nvPr/>
        </p:nvSpPr>
        <p:spPr>
          <a:xfrm flipH="1"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442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2014-01-31T02:48:16Z</dcterms:created>
  <dcterms:modified xsi:type="dcterms:W3CDTF">2014-01-31T02:48:18Z</dcterms:modified>
  <cp:version/>
</cp:coreProperties>
</file>